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06" y="3235896"/>
            <a:ext cx="8929200" cy="2558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8728" y="5762305"/>
            <a:ext cx="10448259" cy="905547"/>
            <a:chOff x="3918728" y="5762305"/>
            <a:chExt cx="10448259" cy="905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728" y="5762305"/>
              <a:ext cx="10448259" cy="9055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1334" y="5886845"/>
            <a:ext cx="10586475" cy="757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9291" y="4365734"/>
            <a:ext cx="10332406" cy="16177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4517" y="755035"/>
            <a:ext cx="12517619" cy="1285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8527" y="3115006"/>
            <a:ext cx="6171429" cy="3529379"/>
            <a:chOff x="328527" y="3115006"/>
            <a:chExt cx="6171429" cy="35293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527" y="3115006"/>
              <a:ext cx="6171429" cy="3529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04989" y="3115006"/>
            <a:ext cx="7637937" cy="5457318"/>
            <a:chOff x="9804989" y="3115006"/>
            <a:chExt cx="7637937" cy="54573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4989" y="3115006"/>
              <a:ext cx="7637937" cy="54573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4227" y="3790476"/>
            <a:ext cx="4536000" cy="6171429"/>
            <a:chOff x="4964227" y="3790476"/>
            <a:chExt cx="453600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4227" y="3790476"/>
              <a:ext cx="4536000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0589" y="4527635"/>
            <a:ext cx="9612767" cy="12887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5461" y="685620"/>
            <a:ext cx="10657769" cy="31301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0544" y="4774487"/>
            <a:ext cx="5297018" cy="6596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8194" y="5647464"/>
            <a:ext cx="4207519" cy="6672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513" y="7018335"/>
            <a:ext cx="8900738" cy="6679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0735" y="8369735"/>
            <a:ext cx="8900742" cy="6725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56522" y="4273584"/>
            <a:ext cx="5275768" cy="17984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4218" y="4685450"/>
            <a:ext cx="14994840" cy="8006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5042" y="2835009"/>
            <a:ext cx="9127104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9429" y="5074287"/>
            <a:ext cx="3127692" cy="792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735" y="918592"/>
            <a:ext cx="5807396" cy="8006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621" y="2913745"/>
            <a:ext cx="12676707" cy="14301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621" y="6638316"/>
            <a:ext cx="14462718" cy="14292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8866" y="4525105"/>
            <a:ext cx="4670457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2569" y="344487"/>
            <a:ext cx="3565952" cy="1240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068" y="2643459"/>
            <a:ext cx="16076392" cy="5829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2244" y="2480388"/>
            <a:ext cx="16284971" cy="1042602"/>
            <a:chOff x="662244" y="2480388"/>
            <a:chExt cx="16284971" cy="10426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244" y="2480388"/>
              <a:ext cx="16284971" cy="10426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244" y="4965909"/>
            <a:ext cx="16284971" cy="1042602"/>
            <a:chOff x="662244" y="4965909"/>
            <a:chExt cx="16284971" cy="1042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244" y="4965909"/>
              <a:ext cx="16284971" cy="1042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2244" y="7458360"/>
            <a:ext cx="16284971" cy="1042602"/>
            <a:chOff x="662244" y="7458360"/>
            <a:chExt cx="16284971" cy="10426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44" y="7458360"/>
              <a:ext cx="16284971" cy="10426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707" y="1418736"/>
            <a:ext cx="896096" cy="10370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818" y="6455507"/>
            <a:ext cx="896096" cy="10450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818" y="4021174"/>
            <a:ext cx="896096" cy="10370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0502" y="1730206"/>
            <a:ext cx="14428519" cy="6386572"/>
            <a:chOff x="1890502" y="1730206"/>
            <a:chExt cx="14428519" cy="6386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502" y="1730206"/>
              <a:ext cx="14428519" cy="63865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9210" y="4859193"/>
            <a:ext cx="4088980" cy="5533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8122" y="2573162"/>
            <a:ext cx="13533281" cy="5139391"/>
            <a:chOff x="2338122" y="2573162"/>
            <a:chExt cx="13533281" cy="51393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0027" y="5223726"/>
              <a:ext cx="3625814" cy="25415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479343" y="2661626"/>
              <a:ext cx="1268091" cy="1652848"/>
              <a:chOff x="3479343" y="2661626"/>
              <a:chExt cx="1268091" cy="16528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79343" y="2661626"/>
                <a:ext cx="1268091" cy="16528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00225" y="2573162"/>
              <a:ext cx="1493761" cy="1652848"/>
              <a:chOff x="8200225" y="2573162"/>
              <a:chExt cx="1493761" cy="16528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00225" y="2573162"/>
                <a:ext cx="1493761" cy="16528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45902" y="2756105"/>
              <a:ext cx="1652848" cy="1286962"/>
              <a:chOff x="13145902" y="2756105"/>
              <a:chExt cx="1652848" cy="12869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45902" y="2756105"/>
                <a:ext cx="1652848" cy="128696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9463" y="5223726"/>
              <a:ext cx="3625814" cy="2541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2774" y="5223726"/>
              <a:ext cx="3625814" cy="2541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2052" y="4876485"/>
            <a:ext cx="4296261" cy="5533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3088" y="4876488"/>
            <a:ext cx="3467400" cy="5622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321" y="345507"/>
            <a:ext cx="3242856" cy="12816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00005" y="6011287"/>
            <a:ext cx="1231209" cy="6672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37089" y="6011287"/>
            <a:ext cx="1231209" cy="6672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54788" y="6011287"/>
            <a:ext cx="1231209" cy="6588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3780" y="1595755"/>
            <a:ext cx="4112755" cy="6323935"/>
            <a:chOff x="1193780" y="1595755"/>
            <a:chExt cx="4112755" cy="63239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038107" y="1595755"/>
              <a:ext cx="2598251" cy="2598251"/>
              <a:chOff x="2038107" y="1595755"/>
              <a:chExt cx="2598251" cy="25982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38107" y="1595755"/>
                <a:ext cx="2598251" cy="259825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067" y="4933098"/>
              <a:ext cx="4189153" cy="2623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7738" y="1595755"/>
            <a:ext cx="3890238" cy="6114420"/>
            <a:chOff x="7197738" y="1595755"/>
            <a:chExt cx="3890238" cy="6114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2025" y="4723584"/>
              <a:ext cx="3976739" cy="304129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951550" y="1595755"/>
              <a:ext cx="2382610" cy="2382610"/>
              <a:chOff x="7951550" y="1595755"/>
              <a:chExt cx="2382610" cy="23826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51550" y="1595755"/>
                <a:ext cx="2382610" cy="23826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815837" y="1328120"/>
            <a:ext cx="3430924" cy="6223264"/>
            <a:chOff x="12815837" y="1328120"/>
            <a:chExt cx="3430924" cy="6223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0124" y="4564792"/>
              <a:ext cx="3533626" cy="304800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144473" y="1328120"/>
              <a:ext cx="2294739" cy="2627890"/>
              <a:chOff x="13144473" y="1328120"/>
              <a:chExt cx="2294739" cy="26278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44473" y="1328120"/>
                <a:ext cx="2294739" cy="26278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80009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5908" y="2407412"/>
            <a:ext cx="4542638" cy="12807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0155" y="1313060"/>
            <a:ext cx="3054745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6835" y="2726450"/>
            <a:ext cx="4715622" cy="4656649"/>
            <a:chOff x="1576835" y="2726450"/>
            <a:chExt cx="4715622" cy="46566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6835" y="2726450"/>
              <a:ext cx="4715622" cy="46566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7020" y="3569096"/>
            <a:ext cx="4234637" cy="22117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43277" y="7010098"/>
            <a:ext cx="3006995" cy="622898"/>
            <a:chOff x="2443277" y="7010098"/>
            <a:chExt cx="3006995" cy="622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3277" y="7010098"/>
              <a:ext cx="3006995" cy="622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09916" y="5264292"/>
            <a:ext cx="5161120" cy="3799104"/>
            <a:chOff x="6409916" y="5264292"/>
            <a:chExt cx="5161120" cy="37991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9916" y="5264292"/>
              <a:ext cx="5161120" cy="3799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86979" y="4831408"/>
            <a:ext cx="3006995" cy="622898"/>
            <a:chOff x="7486979" y="4831408"/>
            <a:chExt cx="3006995" cy="6228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6979" y="4831408"/>
              <a:ext cx="3006995" cy="6228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26377" y="1740874"/>
            <a:ext cx="5377660" cy="5310408"/>
            <a:chOff x="11826377" y="1740874"/>
            <a:chExt cx="5377660" cy="53104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6377" y="1740874"/>
              <a:ext cx="5377660" cy="53104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0050" y="6741154"/>
            <a:ext cx="3006995" cy="622898"/>
            <a:chOff x="12980050" y="6741154"/>
            <a:chExt cx="3006995" cy="622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80050" y="6741154"/>
              <a:ext cx="3006995" cy="6228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30253" y="7028664"/>
            <a:ext cx="2118353" cy="6745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03987" y="4840824"/>
            <a:ext cx="2912744" cy="6745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36690" y="6749772"/>
            <a:ext cx="3096055" cy="6745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47287" y="6285984"/>
            <a:ext cx="4436080" cy="9473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69611" y="2144837"/>
            <a:ext cx="4985894" cy="332867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5031" y="1821702"/>
            <a:ext cx="12862222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8615" y="4509085"/>
            <a:ext cx="15548484" cy="2490839"/>
            <a:chOff x="1368615" y="4509085"/>
            <a:chExt cx="15548484" cy="24908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615" y="4509085"/>
              <a:ext cx="15548484" cy="24908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8364" y="272065"/>
            <a:ext cx="3296568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7376" y="1510163"/>
            <a:ext cx="11962733" cy="8539820"/>
            <a:chOff x="2697376" y="1510163"/>
            <a:chExt cx="11962733" cy="85398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7376" y="1510163"/>
              <a:ext cx="11962733" cy="85398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8364" y="252694"/>
            <a:ext cx="3296568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7376" y="1510163"/>
            <a:ext cx="11962733" cy="8539820"/>
            <a:chOff x="2697376" y="1510163"/>
            <a:chExt cx="11962733" cy="85398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7376" y="1510163"/>
              <a:ext cx="11962733" cy="8539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743" y="6359328"/>
            <a:ext cx="2624213" cy="2624213"/>
            <a:chOff x="8678743" y="6359328"/>
            <a:chExt cx="2624213" cy="26242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8743" y="6359328"/>
              <a:ext cx="2624213" cy="26242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9381" y="4058310"/>
            <a:ext cx="5664115" cy="22627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2569" y="344487"/>
            <a:ext cx="3565952" cy="1240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475" y="2643459"/>
            <a:ext cx="4595083" cy="58213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2244" y="2480388"/>
            <a:ext cx="16284971" cy="1042602"/>
            <a:chOff x="662244" y="2480388"/>
            <a:chExt cx="16284971" cy="10426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244" y="2480388"/>
              <a:ext cx="16284971" cy="10426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244" y="4965909"/>
            <a:ext cx="16284971" cy="1042602"/>
            <a:chOff x="662244" y="4965909"/>
            <a:chExt cx="16284971" cy="1042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244" y="4965909"/>
              <a:ext cx="16284971" cy="1042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4763" y="7458360"/>
            <a:ext cx="16284971" cy="1042602"/>
            <a:chOff x="584763" y="7458360"/>
            <a:chExt cx="16284971" cy="10426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763" y="7458360"/>
              <a:ext cx="16284971" cy="10426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707" y="1418736"/>
            <a:ext cx="896096" cy="10370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818" y="6455507"/>
            <a:ext cx="896096" cy="10450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818" y="4021174"/>
            <a:ext cx="896096" cy="10370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9259" y="3926208"/>
            <a:ext cx="10895321" cy="11401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0123" y="5394285"/>
            <a:ext cx="3758882" cy="66605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53904" y="1024970"/>
            <a:ext cx="6565970" cy="10715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2105" y="2326925"/>
            <a:ext cx="14354173" cy="12171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91520" y="4428793"/>
            <a:ext cx="10792747" cy="5302089"/>
            <a:chOff x="3591520" y="4428793"/>
            <a:chExt cx="10792747" cy="5302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1520" y="4428793"/>
              <a:ext cx="10792747" cy="5302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208"/>
            <a:ext cx="7678123" cy="10301080"/>
            <a:chOff x="0" y="-19208"/>
            <a:chExt cx="7678123" cy="10301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208"/>
              <a:ext cx="7678123" cy="10301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6507" y="1932275"/>
            <a:ext cx="13752701" cy="6386572"/>
            <a:chOff x="2266507" y="1932275"/>
            <a:chExt cx="13752701" cy="6386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507" y="1932275"/>
              <a:ext cx="13752701" cy="63865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812" y="2680793"/>
            <a:ext cx="2395851" cy="1010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25313" y="3548634"/>
            <a:ext cx="3440251" cy="3103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0812" y="3464715"/>
            <a:ext cx="1001076" cy="33084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53904" y="1024970"/>
            <a:ext cx="6565970" cy="10715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01842" y="2945812"/>
            <a:ext cx="11161905" cy="6428571"/>
            <a:chOff x="3101842" y="2945812"/>
            <a:chExt cx="11161905" cy="64285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01842" y="2945812"/>
              <a:ext cx="11159274" cy="6427337"/>
              <a:chOff x="3101842" y="2945812"/>
              <a:chExt cx="11159274" cy="642733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01842" y="2945812"/>
                <a:ext cx="11159274" cy="642733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89598" y="5762008"/>
              <a:ext cx="1433414" cy="3320584"/>
              <a:chOff x="4989598" y="5762008"/>
              <a:chExt cx="1433414" cy="332058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9598" y="5762008"/>
                <a:ext cx="1433414" cy="3320584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9722" y="2017001"/>
            <a:ext cx="10509301" cy="6841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3148" y="757747"/>
            <a:ext cx="5873181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7332" y="2502958"/>
            <a:ext cx="7300179" cy="1840296"/>
            <a:chOff x="947332" y="2502958"/>
            <a:chExt cx="7300179" cy="1840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332" y="2502958"/>
              <a:ext cx="7300179" cy="1840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332" y="4743546"/>
            <a:ext cx="7279491" cy="1812279"/>
            <a:chOff x="947332" y="4743546"/>
            <a:chExt cx="7279491" cy="18122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332" y="4743546"/>
              <a:ext cx="7279491" cy="1812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332" y="6908854"/>
            <a:ext cx="7300179" cy="1806872"/>
            <a:chOff x="947332" y="6908854"/>
            <a:chExt cx="7300179" cy="18068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332" y="6908854"/>
              <a:ext cx="7300179" cy="18068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3840" y="2461650"/>
            <a:ext cx="7801926" cy="1344400"/>
            <a:chOff x="9843840" y="2461650"/>
            <a:chExt cx="7801926" cy="13444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3840" y="2461650"/>
              <a:ext cx="7801926" cy="13444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19916" y="4743546"/>
            <a:ext cx="8346199" cy="1971450"/>
            <a:chOff x="9719916" y="4743546"/>
            <a:chExt cx="8346199" cy="19714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9916" y="4743546"/>
              <a:ext cx="8346199" cy="19714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92279" y="7764844"/>
            <a:ext cx="9136671" cy="9955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6244365" y="5708841"/>
            <a:ext cx="3042211" cy="3240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7459" y="5142857"/>
            <a:ext cx="3540103" cy="2641321"/>
            <a:chOff x="6477459" y="5142857"/>
            <a:chExt cx="3540103" cy="26413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7459" y="5142857"/>
              <a:ext cx="3540103" cy="2641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26779" y="2585326"/>
            <a:ext cx="4517912" cy="1259641"/>
            <a:chOff x="5926779" y="2585326"/>
            <a:chExt cx="4517912" cy="12596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6779" y="2585326"/>
              <a:ext cx="4517912" cy="125964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2966" y="3873562"/>
            <a:ext cx="1304787" cy="5470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29952" y="3783730"/>
            <a:ext cx="304582" cy="636327"/>
            <a:chOff x="8729952" y="3783730"/>
            <a:chExt cx="304582" cy="6363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560000">
              <a:off x="8729952" y="3783730"/>
              <a:ext cx="304582" cy="636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57125" y="7725288"/>
            <a:ext cx="304582" cy="636327"/>
            <a:chOff x="8257125" y="7725288"/>
            <a:chExt cx="304582" cy="6363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560000">
              <a:off x="8257125" y="7725288"/>
              <a:ext cx="304582" cy="636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518" y="777117"/>
            <a:ext cx="5869044" cy="10715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708841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8591" y="3116323"/>
            <a:ext cx="7442872" cy="4676604"/>
            <a:chOff x="708591" y="3116323"/>
            <a:chExt cx="7442872" cy="46766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591" y="3116323"/>
              <a:ext cx="7442872" cy="4676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21170" y="2964860"/>
            <a:ext cx="6609524" cy="3186985"/>
            <a:chOff x="9721170" y="2964860"/>
            <a:chExt cx="6609524" cy="31869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21170" y="3666131"/>
              <a:ext cx="6608294" cy="2484260"/>
              <a:chOff x="9721170" y="3666131"/>
              <a:chExt cx="6608294" cy="248426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21170" y="3666131"/>
                <a:ext cx="6608294" cy="24842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21170" y="2964860"/>
              <a:ext cx="6608294" cy="657039"/>
              <a:chOff x="9721170" y="2964860"/>
              <a:chExt cx="6608294" cy="65703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21170" y="2964860"/>
                <a:ext cx="6608294" cy="657039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2582" y="8475258"/>
            <a:ext cx="9554221" cy="55465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8282" y="1004662"/>
            <a:ext cx="6434109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05380" y="2962948"/>
            <a:ext cx="5365111" cy="6171429"/>
            <a:chOff x="10405380" y="2962948"/>
            <a:chExt cx="5365111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5380" y="2962948"/>
              <a:ext cx="53651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198" y="3642345"/>
            <a:ext cx="6693451" cy="4773894"/>
            <a:chOff x="1528198" y="3642345"/>
            <a:chExt cx="6693451" cy="47738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81" y="3588527"/>
              <a:ext cx="5649763" cy="66141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277" y="4718163"/>
              <a:ext cx="4689659" cy="6617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7185" y="5812536"/>
              <a:ext cx="3078362" cy="66141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796" y="6856125"/>
              <a:ext cx="6504744" cy="6617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2798" y="7860124"/>
              <a:ext cx="3831807" cy="661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5620" y="1880106"/>
            <a:ext cx="4714172" cy="6588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244365" y="5737412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45400" y="4295579"/>
            <a:ext cx="2645876" cy="916125"/>
            <a:chOff x="13345400" y="4295579"/>
            <a:chExt cx="2645876" cy="91612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45400" y="4295579"/>
              <a:ext cx="2645876" cy="916125"/>
              <a:chOff x="13345400" y="4295579"/>
              <a:chExt cx="2645876" cy="9161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45400" y="4295579"/>
                <a:ext cx="2645876" cy="9161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394535" y="4348718"/>
              <a:ext cx="2559890" cy="805745"/>
              <a:chOff x="13394535" y="4348718"/>
              <a:chExt cx="2559890" cy="80574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394535" y="4348718"/>
                <a:ext cx="2559890" cy="80574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80759" y="7964544"/>
            <a:ext cx="5931752" cy="2053847"/>
            <a:chOff x="2180759" y="7964544"/>
            <a:chExt cx="5931752" cy="20538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80759" y="7964544"/>
              <a:ext cx="5931752" cy="2053847"/>
              <a:chOff x="2180759" y="7964544"/>
              <a:chExt cx="5931752" cy="205384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80759" y="7964544"/>
                <a:ext cx="5931752" cy="205384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90914" y="8083675"/>
              <a:ext cx="5738980" cy="1806387"/>
              <a:chOff x="2290914" y="8083675"/>
              <a:chExt cx="5738980" cy="180638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90914" y="8083675"/>
                <a:ext cx="5738980" cy="1806387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1985" y="391570"/>
            <a:ext cx="4537300" cy="10715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4234" y="2391880"/>
            <a:ext cx="14028849" cy="4608520"/>
            <a:chOff x="344234" y="2391880"/>
            <a:chExt cx="14028849" cy="46085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234" y="2391880"/>
              <a:ext cx="14028849" cy="46085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2922" y="2558035"/>
            <a:ext cx="13738698" cy="4276211"/>
            <a:chOff x="482922" y="2558035"/>
            <a:chExt cx="13738698" cy="42762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922" y="2558035"/>
              <a:ext cx="13738698" cy="4276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69053" y="4781098"/>
            <a:ext cx="12974493" cy="4608520"/>
            <a:chOff x="3769053" y="4781098"/>
            <a:chExt cx="12974493" cy="46085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9053" y="4781098"/>
              <a:ext cx="12974493" cy="46085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12522" y="4904159"/>
            <a:ext cx="12691307" cy="4297642"/>
            <a:chOff x="3912522" y="4904159"/>
            <a:chExt cx="12691307" cy="42976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2522" y="4904159"/>
              <a:ext cx="12691307" cy="42976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02462" y="1322283"/>
            <a:ext cx="5931752" cy="2053847"/>
            <a:chOff x="11702462" y="1322283"/>
            <a:chExt cx="5931752" cy="205384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702462" y="1322283"/>
              <a:ext cx="5931752" cy="2053847"/>
              <a:chOff x="11702462" y="1322283"/>
              <a:chExt cx="5931752" cy="205384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02462" y="1322283"/>
                <a:ext cx="5931752" cy="205384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812617" y="1441414"/>
              <a:ext cx="5738980" cy="1806387"/>
              <a:chOff x="11812617" y="1441414"/>
              <a:chExt cx="5738980" cy="18063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812617" y="1441414"/>
                <a:ext cx="5738980" cy="180638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30488" y="7342137"/>
            <a:ext cx="3288253" cy="1138545"/>
            <a:chOff x="730488" y="7342137"/>
            <a:chExt cx="3288253" cy="113854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30488" y="7342137"/>
              <a:ext cx="3288253" cy="1138545"/>
              <a:chOff x="730488" y="7342137"/>
              <a:chExt cx="3288253" cy="113854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0488" y="7342137"/>
                <a:ext cx="3288253" cy="11385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91552" y="7408176"/>
              <a:ext cx="3181390" cy="1001366"/>
              <a:chOff x="791552" y="7408176"/>
              <a:chExt cx="3181390" cy="100136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91552" y="7408176"/>
                <a:ext cx="3181390" cy="1001366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99925" y="1265144"/>
            <a:ext cx="5502738" cy="66722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3050" y="1024966"/>
            <a:ext cx="3887655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9976" y="3330987"/>
            <a:ext cx="6180274" cy="4635205"/>
            <a:chOff x="1169976" y="3330987"/>
            <a:chExt cx="6180274" cy="46352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976" y="3330987"/>
              <a:ext cx="6180274" cy="4635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37724" y="3311616"/>
            <a:ext cx="6206101" cy="4654576"/>
            <a:chOff x="10537724" y="3311616"/>
            <a:chExt cx="6206101" cy="46545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7724" y="3311616"/>
              <a:ext cx="6206101" cy="46545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22749" y="5142857"/>
            <a:ext cx="1870684" cy="1800533"/>
            <a:chOff x="8022749" y="5142857"/>
            <a:chExt cx="1870684" cy="18005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2749" y="5142857"/>
              <a:ext cx="1870684" cy="18005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0479" y="2413099"/>
            <a:ext cx="15805548" cy="5820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5713" y="8624925"/>
            <a:ext cx="14137780" cy="5842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6637" y="1044336"/>
            <a:ext cx="5078732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0135" y="2943577"/>
            <a:ext cx="7173056" cy="5231179"/>
            <a:chOff x="1140135" y="2943577"/>
            <a:chExt cx="7173056" cy="5231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135" y="2943577"/>
              <a:ext cx="7173056" cy="5231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21308" y="2943577"/>
            <a:ext cx="7061925" cy="5224453"/>
            <a:chOff x="9621308" y="2943577"/>
            <a:chExt cx="7061925" cy="52244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1308" y="2943577"/>
              <a:ext cx="7061925" cy="52244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3707" y="8739771"/>
            <a:ext cx="2726717" cy="6718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36409" y="8739771"/>
            <a:ext cx="2618170" cy="6718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6204" y="1024966"/>
            <a:ext cx="5077553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8474" y="2564649"/>
            <a:ext cx="16493035" cy="5907990"/>
            <a:chOff x="908474" y="2564649"/>
            <a:chExt cx="16493035" cy="5907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474" y="2564649"/>
              <a:ext cx="16493035" cy="59079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521" y="2771478"/>
            <a:ext cx="16054672" cy="5477265"/>
            <a:chOff x="1115521" y="2771478"/>
            <a:chExt cx="16054672" cy="54772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521" y="2771478"/>
              <a:ext cx="16054672" cy="5477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51236" y="1085316"/>
            <a:ext cx="5798120" cy="10715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67" y="4051926"/>
            <a:ext cx="6973617" cy="2277100"/>
            <a:chOff x="66667" y="4051926"/>
            <a:chExt cx="6973617" cy="22771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7" y="4051926"/>
              <a:ext cx="6973617" cy="22771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42167" y="2824839"/>
            <a:ext cx="10236263" cy="4857888"/>
            <a:chOff x="7342167" y="2824839"/>
            <a:chExt cx="10236263" cy="48578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2167" y="2824839"/>
              <a:ext cx="10236263" cy="4857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8396516"/>
            <a:ext cx="6171429" cy="1384808"/>
            <a:chOff x="9142857" y="8396516"/>
            <a:chExt cx="6171429" cy="13848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8396516"/>
              <a:ext cx="6171429" cy="13848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75327" y="7743544"/>
            <a:ext cx="639043" cy="615079"/>
            <a:chOff x="11875327" y="7743544"/>
            <a:chExt cx="639043" cy="6150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340000">
              <a:off x="11875327" y="7743544"/>
              <a:ext cx="639043" cy="615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2291" y="2904628"/>
            <a:ext cx="10108161" cy="6799302"/>
            <a:chOff x="3862291" y="2904628"/>
            <a:chExt cx="10108161" cy="679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2291" y="2904628"/>
              <a:ext cx="10108161" cy="679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1236" y="1085316"/>
            <a:ext cx="5798120" cy="10715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397" y="2017001"/>
            <a:ext cx="12804111" cy="7276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0734" y="2117821"/>
            <a:ext cx="9997710" cy="6353759"/>
            <a:chOff x="7280734" y="2117821"/>
            <a:chExt cx="9997710" cy="6353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0734" y="2117821"/>
              <a:ext cx="9997710" cy="6353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596" y="2010751"/>
            <a:ext cx="3779116" cy="4201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732" y="5620224"/>
            <a:ext cx="4550610" cy="12858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2633" y="889373"/>
            <a:ext cx="2770527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23410" y="3700892"/>
            <a:ext cx="2883930" cy="2883930"/>
            <a:chOff x="7623410" y="3700892"/>
            <a:chExt cx="2883930" cy="28839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3410" y="3700892"/>
              <a:ext cx="2883930" cy="288393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6692" y="1024966"/>
            <a:ext cx="3984652" cy="10704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0404" y="3700892"/>
            <a:ext cx="2883930" cy="2883930"/>
            <a:chOff x="7290404" y="3700892"/>
            <a:chExt cx="2883930" cy="28839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404" y="3700892"/>
              <a:ext cx="2883930" cy="2883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6361" y="3984315"/>
            <a:ext cx="14239744" cy="11401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0679" y="5433026"/>
            <a:ext cx="3590106" cy="6725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5441" y="433897"/>
            <a:ext cx="6241958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7619" y="3229292"/>
            <a:ext cx="6171429" cy="4832345"/>
            <a:chOff x="1447619" y="3229292"/>
            <a:chExt cx="6171429" cy="48323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619" y="3229292"/>
              <a:ext cx="6171429" cy="48323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25" y="8530211"/>
            <a:ext cx="16712954" cy="547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74285" y="1299850"/>
            <a:ext cx="12516792" cy="547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5238" y="3229292"/>
            <a:ext cx="6171429" cy="4773863"/>
            <a:chOff x="10095238" y="3229292"/>
            <a:chExt cx="6171429" cy="4773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5238" y="3229292"/>
              <a:ext cx="6171429" cy="47738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5713" y="9292106"/>
            <a:ext cx="13859844" cy="5842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693332" y="2688346"/>
            <a:ext cx="10127823" cy="5470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2382" y="2688346"/>
            <a:ext cx="10171403" cy="5473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0409" y="891311"/>
            <a:ext cx="3251671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81186" y="3700892"/>
            <a:ext cx="2883930" cy="2883930"/>
            <a:chOff x="7381186" y="3700892"/>
            <a:chExt cx="2883930" cy="28839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1186" y="3700892"/>
              <a:ext cx="2883930" cy="288393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0409" y="1024967"/>
            <a:ext cx="2770527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0404" y="3700892"/>
            <a:ext cx="2883930" cy="2883930"/>
            <a:chOff x="7290404" y="3700892"/>
            <a:chExt cx="2883930" cy="28839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404" y="3700892"/>
              <a:ext cx="2883930" cy="288393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9988" y="3945577"/>
            <a:ext cx="13057015" cy="11401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6122" y="5297435"/>
            <a:ext cx="2915044" cy="6725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0409" y="1024967"/>
            <a:ext cx="2770527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0404" y="3700892"/>
            <a:ext cx="2883930" cy="2883930"/>
            <a:chOff x="7290404" y="3700892"/>
            <a:chExt cx="2883930" cy="28839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404" y="3700892"/>
              <a:ext cx="2883930" cy="288393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4852" y="1451116"/>
            <a:ext cx="10794687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0404" y="3700892"/>
            <a:ext cx="2883930" cy="2883930"/>
            <a:chOff x="7290404" y="3700892"/>
            <a:chExt cx="2883930" cy="28839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404" y="3700892"/>
              <a:ext cx="2883930" cy="288393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6106" y="4040990"/>
            <a:ext cx="5428026" cy="22953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9149" y="4117668"/>
            <a:ext cx="8015246" cy="21261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4294" y="689343"/>
            <a:ext cx="12477125" cy="8907028"/>
            <a:chOff x="2904294" y="689343"/>
            <a:chExt cx="12477125" cy="8907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4294" y="689343"/>
              <a:ext cx="12477125" cy="89070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4294" y="689343"/>
            <a:ext cx="12477125" cy="8907028"/>
            <a:chOff x="2904294" y="689343"/>
            <a:chExt cx="12477125" cy="8907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4294" y="689343"/>
              <a:ext cx="12477125" cy="8907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59258" y="7000785"/>
            <a:ext cx="3661147" cy="2886143"/>
            <a:chOff x="3059258" y="7000785"/>
            <a:chExt cx="3661147" cy="2886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9258" y="7000785"/>
              <a:ext cx="3661147" cy="2886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20505" y="7000785"/>
            <a:ext cx="3661147" cy="2886143"/>
            <a:chOff x="10720505" y="7000785"/>
            <a:chExt cx="3661147" cy="2886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0505" y="7000785"/>
              <a:ext cx="3661147" cy="2886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45311" y="1500506"/>
            <a:ext cx="3661147" cy="2886143"/>
            <a:chOff x="6745311" y="1500506"/>
            <a:chExt cx="3661147" cy="2886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745311" y="1500506"/>
              <a:ext cx="3661147" cy="2886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640" y="1719773"/>
            <a:ext cx="2919546" cy="22393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86487" y="8263869"/>
            <a:ext cx="2009461" cy="6257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99200" y="7940866"/>
            <a:ext cx="3096083" cy="1138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0864" y="333843"/>
            <a:ext cx="3479033" cy="2742580"/>
            <a:chOff x="330864" y="333843"/>
            <a:chExt cx="3479033" cy="27425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30864" y="333843"/>
              <a:ext cx="3479033" cy="27425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0138" y="914793"/>
            <a:ext cx="3017830" cy="11917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51078" y="982778"/>
            <a:ext cx="3661147" cy="2886143"/>
            <a:chOff x="12551078" y="982778"/>
            <a:chExt cx="3661147" cy="2886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2551078" y="982778"/>
              <a:ext cx="3661147" cy="2886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67207" y="1580574"/>
            <a:ext cx="3099152" cy="11991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98859" y="2210938"/>
            <a:ext cx="9823819" cy="6321337"/>
            <a:chOff x="7098859" y="2210938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8859" y="2210938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600" y="1294990"/>
            <a:ext cx="3910566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2346" y="4779241"/>
            <a:ext cx="6008886" cy="12771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9629" y="1005595"/>
            <a:ext cx="1613210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0404" y="3700892"/>
            <a:ext cx="2883930" cy="2883930"/>
            <a:chOff x="7290404" y="3700892"/>
            <a:chExt cx="2883930" cy="28839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404" y="3700892"/>
              <a:ext cx="2883930" cy="288393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9629" y="1005595"/>
            <a:ext cx="1613210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0404" y="3700892"/>
            <a:ext cx="2883930" cy="2883930"/>
            <a:chOff x="7290404" y="3700892"/>
            <a:chExt cx="2883930" cy="28839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0404" y="3700892"/>
              <a:ext cx="2883930" cy="288393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482" y="811890"/>
            <a:ext cx="2038727" cy="10715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5788" y="2295341"/>
            <a:ext cx="4171197" cy="664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0404" y="3700892"/>
            <a:ext cx="2883930" cy="2883930"/>
            <a:chOff x="7290404" y="3700892"/>
            <a:chExt cx="2883930" cy="28839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0404" y="3700892"/>
              <a:ext cx="2883930" cy="28839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3482" y="811890"/>
            <a:ext cx="2038727" cy="10715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4910" y="2295341"/>
            <a:ext cx="2683374" cy="6718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0404" y="3700892"/>
            <a:ext cx="2883930" cy="2883930"/>
            <a:chOff x="7290404" y="3700892"/>
            <a:chExt cx="2883930" cy="2883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0404" y="3700892"/>
              <a:ext cx="2883930" cy="2883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41940" y="4105266"/>
            <a:ext cx="3009448" cy="21257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9488" y="1130566"/>
            <a:ext cx="1882552" cy="1918014"/>
            <a:chOff x="14019488" y="1130566"/>
            <a:chExt cx="1882552" cy="1918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9488" y="1130566"/>
              <a:ext cx="1882552" cy="1918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2251" y="5253050"/>
            <a:ext cx="1888367" cy="3995198"/>
            <a:chOff x="2342251" y="5253050"/>
            <a:chExt cx="1888367" cy="3995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251" y="5253050"/>
              <a:ext cx="1888367" cy="3995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0597" y="1671087"/>
            <a:ext cx="12020168" cy="6982281"/>
            <a:chOff x="2940597" y="1671087"/>
            <a:chExt cx="12020168" cy="6982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0597" y="1671087"/>
              <a:ext cx="12020168" cy="6982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7688" y="4499893"/>
            <a:ext cx="4488038" cy="12784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5595" y="8020284"/>
            <a:ext cx="3382195" cy="12880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4470" y="3276293"/>
            <a:ext cx="7540292" cy="12894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7041" y="9250035"/>
            <a:ext cx="1985477" cy="6588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3951" y="5814257"/>
            <a:ext cx="2295238" cy="3493600"/>
            <a:chOff x="1353951" y="5814257"/>
            <a:chExt cx="2295238" cy="34936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53951" y="6679286"/>
              <a:ext cx="2294739" cy="2627890"/>
              <a:chOff x="1353951" y="6679286"/>
              <a:chExt cx="2294739" cy="2627890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3951" y="6679286"/>
                <a:ext cx="2294739" cy="26278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27636" y="5814257"/>
              <a:ext cx="1147370" cy="865029"/>
              <a:chOff x="1927636" y="5814257"/>
              <a:chExt cx="1147370" cy="8650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27636" y="5814257"/>
                <a:ext cx="1147370" cy="86502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552769" y="5814257"/>
            <a:ext cx="1109292" cy="1109292"/>
            <a:chOff x="14552769" y="5814257"/>
            <a:chExt cx="1109292" cy="11092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2769" y="5814257"/>
              <a:ext cx="1109292" cy="1109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60045" y="6679286"/>
            <a:ext cx="2294739" cy="2627890"/>
            <a:chOff x="13960045" y="6679286"/>
            <a:chExt cx="2294739" cy="26278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60045" y="6679286"/>
              <a:ext cx="2294739" cy="2627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61488" y="4727325"/>
            <a:ext cx="2883930" cy="2883930"/>
            <a:chOff x="7361488" y="4727325"/>
            <a:chExt cx="2883930" cy="28839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1488" y="4727325"/>
              <a:ext cx="2883930" cy="28839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09525" y="7877978"/>
            <a:ext cx="905502" cy="6672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9239" y="9250039"/>
            <a:ext cx="1985477" cy="6672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69561" y="6551266"/>
            <a:ext cx="1383854" cy="1383854"/>
            <a:chOff x="6669561" y="6551266"/>
            <a:chExt cx="1383854" cy="13838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9561" y="6551266"/>
              <a:ext cx="1383854" cy="13838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40494" y="6340260"/>
            <a:ext cx="1711083" cy="1711083"/>
            <a:chOff x="9840494" y="6340260"/>
            <a:chExt cx="1711083" cy="17110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0494" y="6340260"/>
              <a:ext cx="1711083" cy="17110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66586" y="6707240"/>
            <a:ext cx="1774165" cy="1707634"/>
            <a:chOff x="4266586" y="6707240"/>
            <a:chExt cx="1774165" cy="17076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920000">
              <a:off x="4266586" y="6707240"/>
              <a:ext cx="1774165" cy="17076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72573" y="6482599"/>
            <a:ext cx="1774165" cy="1761604"/>
            <a:chOff x="11872573" y="6482599"/>
            <a:chExt cx="1774165" cy="17616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280000">
              <a:off x="11872573" y="6482599"/>
              <a:ext cx="1774165" cy="176160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3210" y="1353695"/>
            <a:ext cx="7578325" cy="7578325"/>
            <a:chOff x="4753210" y="1353695"/>
            <a:chExt cx="7578325" cy="75783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4753210" y="1353695"/>
              <a:ext cx="7578325" cy="75783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381" y="597229"/>
            <a:ext cx="4378630" cy="12691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7073" y="2555016"/>
            <a:ext cx="2382569" cy="7906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2689" y="4793038"/>
            <a:ext cx="1075173" cy="7906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0126" y="4754297"/>
            <a:ext cx="1980293" cy="8006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8574" y="6948240"/>
            <a:ext cx="1049116" cy="7906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381" y="597229"/>
            <a:ext cx="3778899" cy="12785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5950" y="1824681"/>
            <a:ext cx="7401371" cy="6035115"/>
            <a:chOff x="855950" y="1824681"/>
            <a:chExt cx="7401371" cy="60351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950" y="1824681"/>
              <a:ext cx="7401371" cy="6035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7320" y="705797"/>
            <a:ext cx="8903195" cy="6955248"/>
            <a:chOff x="8257320" y="705797"/>
            <a:chExt cx="8903195" cy="69552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7320" y="705797"/>
              <a:ext cx="8903195" cy="6955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8771" y="6881204"/>
            <a:ext cx="8374092" cy="2245472"/>
            <a:chOff x="5058771" y="6881204"/>
            <a:chExt cx="8374092" cy="22454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8771" y="6881204"/>
              <a:ext cx="8374092" cy="22454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7659" y="7342137"/>
            <a:ext cx="6171429" cy="1739952"/>
            <a:chOff x="2557659" y="7342137"/>
            <a:chExt cx="6171429" cy="1739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7659" y="7342137"/>
              <a:ext cx="6171429" cy="1739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950" y="1903166"/>
            <a:ext cx="6171429" cy="3609863"/>
            <a:chOff x="855950" y="1903166"/>
            <a:chExt cx="6171429" cy="36098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950" y="1903166"/>
              <a:ext cx="6171429" cy="3609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6592" y="2085146"/>
            <a:ext cx="9752235" cy="5844236"/>
            <a:chOff x="7606592" y="2085146"/>
            <a:chExt cx="9752235" cy="58442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6592" y="2085146"/>
              <a:ext cx="9752235" cy="58442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381" y="597229"/>
            <a:ext cx="5061596" cy="1289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2599" y="4011023"/>
            <a:ext cx="6472978" cy="1977882"/>
            <a:chOff x="5492599" y="4011023"/>
            <a:chExt cx="6472978" cy="19778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2599" y="4011023"/>
              <a:ext cx="6472978" cy="1977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44062" y="4179845"/>
            <a:ext cx="6171429" cy="1654839"/>
            <a:chOff x="5644062" y="4179845"/>
            <a:chExt cx="6171429" cy="1654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4062" y="4179845"/>
              <a:ext cx="6171429" cy="1654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81356" y="5007264"/>
            <a:ext cx="2624213" cy="2624213"/>
            <a:chOff x="3681356" y="5007264"/>
            <a:chExt cx="2624213" cy="2624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1356" y="5007264"/>
              <a:ext cx="2624213" cy="26242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2022-03-30T18:05:56Z</dcterms:created>
  <dcterms:modified xsi:type="dcterms:W3CDTF">2022-03-30T18:05:56Z</dcterms:modified>
</cp:coreProperties>
</file>